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  <p:sldId id="262" r:id="rId3"/>
    <p:sldId id="264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B3E"/>
    <a:srgbClr val="124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5DBF4-70BE-5149-83E7-82086197F61A}" v="45" dt="2022-10-25T09:44:0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96327"/>
  </p:normalViewPr>
  <p:slideViewPr>
    <p:cSldViewPr snapToGrid="0">
      <p:cViewPr varScale="1">
        <p:scale>
          <a:sx n="236" d="100"/>
          <a:sy n="236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26F-1FD1-734B-8310-6386B61EF7CA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CA4F-98CC-8841-8738-534DE153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" pitchFamily="2" charset="0"/>
              </a:defRPr>
            </a:lvl1pPr>
          </a:lstStyle>
          <a:p>
            <a:fld id="{78F0326F-1FD1-734B-8310-6386B61EF7CA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Roboto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" pitchFamily="2" charset="0"/>
              </a:defRPr>
            </a:lvl1pPr>
          </a:lstStyle>
          <a:p>
            <a:fld id="{63E8CA4F-98CC-8841-8738-534DE153F7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Roboto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oboto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Roboto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oboto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Roboto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onts.google.com/specimen/Robot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gexport.u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9047F-8E1E-3B48-A396-9E03489F8B98}"/>
              </a:ext>
            </a:extLst>
          </p:cNvPr>
          <p:cNvSpPr txBox="1"/>
          <p:nvPr/>
        </p:nvSpPr>
        <p:spPr>
          <a:xfrm>
            <a:off x="181873" y="287142"/>
            <a:ext cx="42398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E57B3E"/>
                </a:solidFill>
                <a:latin typeface="Roboto" pitchFamily="2" charset="0"/>
                <a:cs typeface="Arial" panose="020B0604020202020204" pitchFamily="34" charset="0"/>
              </a:rPr>
              <a:t>LinkedIn Templates</a:t>
            </a:r>
          </a:p>
          <a:p>
            <a:r>
              <a:rPr lang="en-GB" sz="2500" dirty="0">
                <a:solidFill>
                  <a:srgbClr val="E57B3E"/>
                </a:solidFill>
                <a:latin typeface="Roboto" pitchFamily="2" charset="0"/>
                <a:cs typeface="Arial" panose="020B0604020202020204" pitchFamily="34" charset="0"/>
              </a:rPr>
              <a:t>1920x1080px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7743C-9BC7-D34C-BBDE-08CEC5D4CEE8}"/>
              </a:ext>
            </a:extLst>
          </p:cNvPr>
          <p:cNvSpPr txBox="1"/>
          <p:nvPr/>
        </p:nvSpPr>
        <p:spPr>
          <a:xfrm>
            <a:off x="181873" y="1312578"/>
            <a:ext cx="86488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124B6D"/>
                </a:solidFill>
                <a:latin typeface="Roboto" pitchFamily="2" charset="0"/>
                <a:cs typeface="Arial" panose="020B0604020202020204" pitchFamily="34" charset="0"/>
              </a:rPr>
              <a:t>To export as images:</a:t>
            </a:r>
          </a:p>
          <a:p>
            <a:r>
              <a:rPr lang="en-GB" sz="1400" dirty="0">
                <a:solidFill>
                  <a:srgbClr val="124B6D"/>
                </a:solidFill>
                <a:latin typeface="Roboto" pitchFamily="2" charset="0"/>
                <a:cs typeface="Arial" panose="020B0604020202020204" pitchFamily="34" charset="0"/>
              </a:rPr>
              <a:t>File &gt; Export &gt; Select file type as JPG &gt; ensure the width and height are 1920px x 1080px and then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0735-E4C8-EC4A-9D80-A94D65BE57CB}"/>
              </a:ext>
            </a:extLst>
          </p:cNvPr>
          <p:cNvSpPr txBox="1"/>
          <p:nvPr/>
        </p:nvSpPr>
        <p:spPr>
          <a:xfrm>
            <a:off x="181873" y="2418100"/>
            <a:ext cx="39667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24B6D"/>
                </a:solidFill>
                <a:latin typeface="Roboto" pitchFamily="2" charset="0"/>
                <a:cs typeface="Arial" panose="020B0604020202020204" pitchFamily="34" charset="0"/>
              </a:rPr>
              <a:t>All pages use Roboto (preferred font).</a:t>
            </a:r>
          </a:p>
          <a:p>
            <a:r>
              <a:rPr lang="en-GB" sz="1400" dirty="0">
                <a:solidFill>
                  <a:srgbClr val="124B6D"/>
                </a:solidFill>
                <a:latin typeface="Roboto" pitchFamily="2" charset="0"/>
                <a:cs typeface="Arial" panose="020B0604020202020204" pitchFamily="34" charset="0"/>
              </a:rPr>
              <a:t>Download and install from here: </a:t>
            </a:r>
            <a:r>
              <a:rPr lang="en-GB" sz="1400" dirty="0">
                <a:solidFill>
                  <a:srgbClr val="124B6D"/>
                </a:solidFill>
                <a:latin typeface="Roboto" pitchFamily="2" charset="0"/>
                <a:cs typeface="Arial" panose="020B0604020202020204" pitchFamily="34" charset="0"/>
                <a:hlinkClick r:id="rId2"/>
              </a:rPr>
              <a:t>https://fonts.google.com/specimen/Roboto</a:t>
            </a:r>
            <a:endParaRPr lang="en-GB" sz="1050" dirty="0">
              <a:solidFill>
                <a:srgbClr val="124B6D"/>
              </a:solidFill>
              <a:latin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13F1E9BC-A0EA-1D40-A10F-5131957D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9" y="3291133"/>
            <a:ext cx="2398467" cy="13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61D3FD-897B-BB45-8807-8780D321F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7408" r="356" b="733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CC97AB0-4799-3D45-863B-ECB1BAB88313}"/>
              </a:ext>
            </a:extLst>
          </p:cNvPr>
          <p:cNvSpPr/>
          <p:nvPr/>
        </p:nvSpPr>
        <p:spPr>
          <a:xfrm>
            <a:off x="-701764" y="-1460420"/>
            <a:ext cx="6219164" cy="621916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207A4-5DB6-A7B3-E977-CA2E145E1C85}"/>
              </a:ext>
            </a:extLst>
          </p:cNvPr>
          <p:cNvSpPr txBox="1"/>
          <p:nvPr/>
        </p:nvSpPr>
        <p:spPr>
          <a:xfrm>
            <a:off x="510951" y="2152537"/>
            <a:ext cx="438257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Conference &amp; Exhibition </a:t>
            </a:r>
          </a:p>
          <a:p>
            <a:r>
              <a:rPr lang="en-GB" dirty="0">
                <a:solidFill>
                  <a:srgbClr val="124B6D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rPr>
              <a:t>May 31 - June 1, Houston </a:t>
            </a:r>
          </a:p>
        </p:txBody>
      </p:sp>
      <p:pic>
        <p:nvPicPr>
          <p:cNvPr id="26" name="Picture 25" descr="Text, logo&#10;&#10;Description automatically generated">
            <a:extLst>
              <a:ext uri="{FF2B5EF4-FFF2-40B4-BE49-F238E27FC236}">
                <a16:creationId xmlns:a16="http://schemas.microsoft.com/office/drawing/2014/main" id="{E4F6076A-D366-E4B8-A0D9-1DBC814F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3" y="1239442"/>
            <a:ext cx="3337919" cy="105645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40A2D-E944-CB47-BEE2-71629CD32E43}"/>
              </a:ext>
            </a:extLst>
          </p:cNvPr>
          <p:cNvSpPr/>
          <p:nvPr/>
        </p:nvSpPr>
        <p:spPr>
          <a:xfrm>
            <a:off x="4963852" y="4014335"/>
            <a:ext cx="5394960" cy="501062"/>
          </a:xfrm>
          <a:prstGeom prst="roundRect">
            <a:avLst>
              <a:gd name="adj" fmla="val 50000"/>
            </a:avLst>
          </a:prstGeom>
          <a:solidFill>
            <a:srgbClr val="E57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2BB8A-52F0-D241-B353-DF1DAA33CB70}"/>
              </a:ext>
            </a:extLst>
          </p:cNvPr>
          <p:cNvSpPr txBox="1"/>
          <p:nvPr/>
        </p:nvSpPr>
        <p:spPr>
          <a:xfrm>
            <a:off x="5224050" y="4014335"/>
            <a:ext cx="410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www.lngexport.us</a:t>
            </a:r>
            <a:endParaRPr lang="en-GB" sz="24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865BF-F382-A64F-AF30-40215A604CFE}"/>
              </a:ext>
            </a:extLst>
          </p:cNvPr>
          <p:cNvSpPr txBox="1"/>
          <p:nvPr/>
        </p:nvSpPr>
        <p:spPr>
          <a:xfrm>
            <a:off x="510951" y="3299345"/>
            <a:ext cx="53812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We hope to see you there!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30F1A-F43D-1344-B512-DF02A07896A1}"/>
              </a:ext>
            </a:extLst>
          </p:cNvPr>
          <p:cNvSpPr txBox="1"/>
          <p:nvPr/>
        </p:nvSpPr>
        <p:spPr>
          <a:xfrm>
            <a:off x="440623" y="645772"/>
            <a:ext cx="42398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We will be Exhibiting at the</a:t>
            </a:r>
          </a:p>
        </p:txBody>
      </p:sp>
      <p:pic>
        <p:nvPicPr>
          <p:cNvPr id="3" name="Picture 2" descr="A picture containing mirror, image&#10;&#10;Description automatically generated">
            <a:extLst>
              <a:ext uri="{FF2B5EF4-FFF2-40B4-BE49-F238E27FC236}">
                <a16:creationId xmlns:a16="http://schemas.microsoft.com/office/drawing/2014/main" id="{77DAD3F0-D6A2-B340-9FF3-FAEBFAD9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928" y="-5854535"/>
            <a:ext cx="5143500" cy="51435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DB5FD04-7CFB-A042-A09B-FA5A241F0E0D}"/>
              </a:ext>
            </a:extLst>
          </p:cNvPr>
          <p:cNvGrpSpPr/>
          <p:nvPr/>
        </p:nvGrpSpPr>
        <p:grpSpPr>
          <a:xfrm>
            <a:off x="4963852" y="1048019"/>
            <a:ext cx="3720924" cy="2087998"/>
            <a:chOff x="6197473" y="2028053"/>
            <a:chExt cx="991891" cy="5566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B464AD6-63E2-3149-BE6F-0E6CDE0D25EE}"/>
                </a:ext>
              </a:extLst>
            </p:cNvPr>
            <p:cNvSpPr/>
            <p:nvPr/>
          </p:nvSpPr>
          <p:spPr>
            <a:xfrm>
              <a:off x="6197473" y="2028053"/>
              <a:ext cx="991891" cy="556600"/>
            </a:xfrm>
            <a:prstGeom prst="roundRect">
              <a:avLst>
                <a:gd name="adj" fmla="val 107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" pitchFamily="2" charset="0"/>
              </a:endParaRPr>
            </a:p>
          </p:txBody>
        </p:sp>
        <p:pic>
          <p:nvPicPr>
            <p:cNvPr id="32" name="Picture 31" descr="Logo, company name&#10;&#10;Description automatically generated">
              <a:extLst>
                <a:ext uri="{FF2B5EF4-FFF2-40B4-BE49-F238E27FC236}">
                  <a16:creationId xmlns:a16="http://schemas.microsoft.com/office/drawing/2014/main" id="{F2427EFF-5F49-5C4F-B589-D561ECD9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5033" y="2096833"/>
              <a:ext cx="633320" cy="43855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4E13A92-431F-2A46-8DA7-9FE4643EFCC9}"/>
              </a:ext>
            </a:extLst>
          </p:cNvPr>
          <p:cNvSpPr/>
          <p:nvPr/>
        </p:nvSpPr>
        <p:spPr>
          <a:xfrm>
            <a:off x="0" y="2987697"/>
            <a:ext cx="2609982" cy="50971"/>
          </a:xfrm>
          <a:prstGeom prst="rect">
            <a:avLst/>
          </a:prstGeom>
          <a:solidFill>
            <a:srgbClr val="E57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94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4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61D3FD-897B-BB45-8807-8780D321F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7408" r="356" b="733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CC97AB0-4799-3D45-863B-ECB1BAB88313}"/>
              </a:ext>
            </a:extLst>
          </p:cNvPr>
          <p:cNvSpPr/>
          <p:nvPr/>
        </p:nvSpPr>
        <p:spPr>
          <a:xfrm>
            <a:off x="-701764" y="-1460420"/>
            <a:ext cx="6219164" cy="621916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207A4-5DB6-A7B3-E977-CA2E145E1C85}"/>
              </a:ext>
            </a:extLst>
          </p:cNvPr>
          <p:cNvSpPr txBox="1"/>
          <p:nvPr/>
        </p:nvSpPr>
        <p:spPr>
          <a:xfrm>
            <a:off x="510951" y="2152537"/>
            <a:ext cx="438257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Conference &amp; Exhibition </a:t>
            </a:r>
          </a:p>
          <a:p>
            <a:r>
              <a:rPr lang="en-GB" dirty="0">
                <a:solidFill>
                  <a:srgbClr val="124B6D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rPr>
              <a:t>May 31 - June 1, Houston </a:t>
            </a:r>
          </a:p>
        </p:txBody>
      </p:sp>
      <p:pic>
        <p:nvPicPr>
          <p:cNvPr id="26" name="Picture 25" descr="Text, logo&#10;&#10;Description automatically generated">
            <a:extLst>
              <a:ext uri="{FF2B5EF4-FFF2-40B4-BE49-F238E27FC236}">
                <a16:creationId xmlns:a16="http://schemas.microsoft.com/office/drawing/2014/main" id="{E4F6076A-D366-E4B8-A0D9-1DBC814F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3" y="1239442"/>
            <a:ext cx="3337919" cy="105645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40A2D-E944-CB47-BEE2-71629CD32E43}"/>
              </a:ext>
            </a:extLst>
          </p:cNvPr>
          <p:cNvSpPr/>
          <p:nvPr/>
        </p:nvSpPr>
        <p:spPr>
          <a:xfrm>
            <a:off x="4963852" y="4014335"/>
            <a:ext cx="5394960" cy="501062"/>
          </a:xfrm>
          <a:prstGeom prst="roundRect">
            <a:avLst>
              <a:gd name="adj" fmla="val 50000"/>
            </a:avLst>
          </a:prstGeom>
          <a:solidFill>
            <a:srgbClr val="E57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2BB8A-52F0-D241-B353-DF1DAA33CB70}"/>
              </a:ext>
            </a:extLst>
          </p:cNvPr>
          <p:cNvSpPr txBox="1"/>
          <p:nvPr/>
        </p:nvSpPr>
        <p:spPr>
          <a:xfrm>
            <a:off x="5224050" y="4014335"/>
            <a:ext cx="410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www.lngexport.us</a:t>
            </a:r>
            <a:endParaRPr lang="en-GB" sz="24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865BF-F382-A64F-AF30-40215A604CFE}"/>
              </a:ext>
            </a:extLst>
          </p:cNvPr>
          <p:cNvSpPr txBox="1"/>
          <p:nvPr/>
        </p:nvSpPr>
        <p:spPr>
          <a:xfrm>
            <a:off x="510951" y="3299345"/>
            <a:ext cx="53812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We hope to see you there!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30F1A-F43D-1344-B512-DF02A07896A1}"/>
              </a:ext>
            </a:extLst>
          </p:cNvPr>
          <p:cNvSpPr txBox="1"/>
          <p:nvPr/>
        </p:nvSpPr>
        <p:spPr>
          <a:xfrm>
            <a:off x="447273" y="513974"/>
            <a:ext cx="42398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We are proud to be “</a:t>
            </a:r>
            <a:r>
              <a:rPr lang="en-GB" sz="2500" dirty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Insert sponsor level</a:t>
            </a:r>
            <a:r>
              <a:rPr lang="en-GB" sz="25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”  at the</a:t>
            </a:r>
          </a:p>
        </p:txBody>
      </p:sp>
      <p:pic>
        <p:nvPicPr>
          <p:cNvPr id="3" name="Picture 2" descr="A picture containing mirror, image&#10;&#10;Description automatically generated">
            <a:extLst>
              <a:ext uri="{FF2B5EF4-FFF2-40B4-BE49-F238E27FC236}">
                <a16:creationId xmlns:a16="http://schemas.microsoft.com/office/drawing/2014/main" id="{77DAD3F0-D6A2-B340-9FF3-FAEBFAD9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928" y="-5854535"/>
            <a:ext cx="5143500" cy="51435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DB5FD04-7CFB-A042-A09B-FA5A241F0E0D}"/>
              </a:ext>
            </a:extLst>
          </p:cNvPr>
          <p:cNvGrpSpPr/>
          <p:nvPr/>
        </p:nvGrpSpPr>
        <p:grpSpPr>
          <a:xfrm>
            <a:off x="4963852" y="1048019"/>
            <a:ext cx="3720924" cy="2087998"/>
            <a:chOff x="6197473" y="2028053"/>
            <a:chExt cx="991891" cy="5566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B464AD6-63E2-3149-BE6F-0E6CDE0D25EE}"/>
                </a:ext>
              </a:extLst>
            </p:cNvPr>
            <p:cNvSpPr/>
            <p:nvPr/>
          </p:nvSpPr>
          <p:spPr>
            <a:xfrm>
              <a:off x="6197473" y="2028053"/>
              <a:ext cx="991891" cy="556600"/>
            </a:xfrm>
            <a:prstGeom prst="roundRect">
              <a:avLst>
                <a:gd name="adj" fmla="val 107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Roboto" pitchFamily="2" charset="0"/>
              </a:endParaRPr>
            </a:p>
          </p:txBody>
        </p:sp>
        <p:pic>
          <p:nvPicPr>
            <p:cNvPr id="32" name="Picture 31" descr="Logo, company name&#10;&#10;Description automatically generated">
              <a:extLst>
                <a:ext uri="{FF2B5EF4-FFF2-40B4-BE49-F238E27FC236}">
                  <a16:creationId xmlns:a16="http://schemas.microsoft.com/office/drawing/2014/main" id="{F2427EFF-5F49-5C4F-B589-D561ECD9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5033" y="2096833"/>
              <a:ext cx="633320" cy="438558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4E13A92-431F-2A46-8DA7-9FE4643EFCC9}"/>
              </a:ext>
            </a:extLst>
          </p:cNvPr>
          <p:cNvSpPr/>
          <p:nvPr/>
        </p:nvSpPr>
        <p:spPr>
          <a:xfrm>
            <a:off x="0" y="2987697"/>
            <a:ext cx="2609982" cy="50971"/>
          </a:xfrm>
          <a:prstGeom prst="rect">
            <a:avLst/>
          </a:prstGeom>
          <a:solidFill>
            <a:srgbClr val="E57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94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6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5471AF6-22F0-9145-9346-5B658B49E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 t="2210" r="6234" b="2623"/>
          <a:stretch/>
        </p:blipFill>
        <p:spPr>
          <a:xfrm>
            <a:off x="27652" y="0"/>
            <a:ext cx="9116348" cy="51435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CC97AB0-4799-3D45-863B-ECB1BAB88313}"/>
              </a:ext>
            </a:extLst>
          </p:cNvPr>
          <p:cNvSpPr/>
          <p:nvPr/>
        </p:nvSpPr>
        <p:spPr>
          <a:xfrm>
            <a:off x="-2077916" y="-1261997"/>
            <a:ext cx="9116348" cy="7439731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40A2D-E944-CB47-BEE2-71629CD32E43}"/>
              </a:ext>
            </a:extLst>
          </p:cNvPr>
          <p:cNvSpPr/>
          <p:nvPr/>
        </p:nvSpPr>
        <p:spPr>
          <a:xfrm>
            <a:off x="-112331" y="4422416"/>
            <a:ext cx="7614268" cy="530852"/>
          </a:xfrm>
          <a:prstGeom prst="roundRect">
            <a:avLst>
              <a:gd name="adj" fmla="val 50000"/>
            </a:avLst>
          </a:prstGeom>
          <a:solidFill>
            <a:srgbClr val="E57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2BB8A-52F0-D241-B353-DF1DAA33CB70}"/>
              </a:ext>
            </a:extLst>
          </p:cNvPr>
          <p:cNvSpPr txBox="1"/>
          <p:nvPr/>
        </p:nvSpPr>
        <p:spPr>
          <a:xfrm>
            <a:off x="1689255" y="4430048"/>
            <a:ext cx="744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  <a:hlinkClick r:id="rId3"/>
              </a:rPr>
              <a:t>www.LNGEXPORT.US</a:t>
            </a:r>
            <a:r>
              <a:rPr lang="en-GB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30F1A-F43D-1344-B512-DF02A07896A1}"/>
              </a:ext>
            </a:extLst>
          </p:cNvPr>
          <p:cNvSpPr txBox="1"/>
          <p:nvPr/>
        </p:nvSpPr>
        <p:spPr>
          <a:xfrm>
            <a:off x="162799" y="795553"/>
            <a:ext cx="55308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&lt;company name&gt; will be speaking at the LNG Export Engineering &amp; Construction Conference (May 31 – June 1, Houston). </a:t>
            </a:r>
          </a:p>
          <a:p>
            <a:endParaRPr lang="en-GB" sz="16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&lt;speaker name, title&gt; will be discussing &lt;sessions title and overview&gt;</a:t>
            </a:r>
          </a:p>
          <a:p>
            <a:endParaRPr lang="en-GB" sz="16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24B6D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We hope to see you there!</a:t>
            </a:r>
          </a:p>
          <a:p>
            <a:endParaRPr lang="en-GB" sz="28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124B6D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mirror, image&#10;&#10;Description automatically generated">
            <a:extLst>
              <a:ext uri="{FF2B5EF4-FFF2-40B4-BE49-F238E27FC236}">
                <a16:creationId xmlns:a16="http://schemas.microsoft.com/office/drawing/2014/main" id="{77DAD3F0-D6A2-B340-9FF3-FAEBFAD9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928" y="-5854535"/>
            <a:ext cx="5143500" cy="514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DBD8BC-BA82-8544-861D-3AABD17C144D}"/>
              </a:ext>
            </a:extLst>
          </p:cNvPr>
          <p:cNvGrpSpPr/>
          <p:nvPr/>
        </p:nvGrpSpPr>
        <p:grpSpPr>
          <a:xfrm>
            <a:off x="53139" y="-95372"/>
            <a:ext cx="4382573" cy="1276823"/>
            <a:chOff x="510951" y="1768641"/>
            <a:chExt cx="4382573" cy="12768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1207A4-5DB6-A7B3-E977-CA2E145E1C85}"/>
                </a:ext>
              </a:extLst>
            </p:cNvPr>
            <p:cNvSpPr txBox="1"/>
            <p:nvPr/>
          </p:nvSpPr>
          <p:spPr>
            <a:xfrm>
              <a:off x="510951" y="2676132"/>
              <a:ext cx="43825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GB" dirty="0">
                <a:solidFill>
                  <a:srgbClr val="124B6D"/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Text, logo&#10;&#10;Description automatically generated">
              <a:extLst>
                <a:ext uri="{FF2B5EF4-FFF2-40B4-BE49-F238E27FC236}">
                  <a16:creationId xmlns:a16="http://schemas.microsoft.com/office/drawing/2014/main" id="{E4F6076A-D366-E4B8-A0D9-1DBC814F5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52" y="1768641"/>
              <a:ext cx="3337919" cy="105645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4DFFB6-C55E-0A42-AEAF-5EDA07F139DC}"/>
              </a:ext>
            </a:extLst>
          </p:cNvPr>
          <p:cNvSpPr txBox="1"/>
          <p:nvPr/>
        </p:nvSpPr>
        <p:spPr>
          <a:xfrm>
            <a:off x="6794576" y="3373768"/>
            <a:ext cx="2584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E57B3E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Farhan Mujib</a:t>
            </a:r>
          </a:p>
          <a:p>
            <a:r>
              <a:rPr lang="en-GB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President, JGC Corporation 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25F327-F47B-6449-B820-A0FA7BA148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29" b="1229"/>
          <a:stretch/>
        </p:blipFill>
        <p:spPr>
          <a:xfrm>
            <a:off x="5690185" y="45372"/>
            <a:ext cx="3308417" cy="3217698"/>
          </a:xfrm>
          <a:prstGeom prst="ellipse">
            <a:avLst/>
          </a:prstGeom>
          <a:ln w="19050">
            <a:solidFill>
              <a:srgbClr val="E57B3E"/>
            </a:solidFill>
          </a:ln>
        </p:spPr>
      </p:pic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7E37ADBF-411E-C543-94C9-9B3ACE171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787" y="2712805"/>
            <a:ext cx="1403366" cy="7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8379</TotalTime>
  <Words>174</Words>
  <Application>Microsoft Macintosh PowerPoint</Application>
  <PresentationFormat>On-screen Show (16:9)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Roboto</vt:lpstr>
      <vt:lpstr>Roboto Lt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Chana</dc:creator>
  <cp:lastModifiedBy>joshua Bull</cp:lastModifiedBy>
  <cp:revision>6</cp:revision>
  <dcterms:created xsi:type="dcterms:W3CDTF">2022-10-18T15:16:35Z</dcterms:created>
  <dcterms:modified xsi:type="dcterms:W3CDTF">2023-03-20T11:52:12Z</dcterms:modified>
</cp:coreProperties>
</file>